
<file path=[Content_Types].xml><?xml version="1.0" encoding="utf-8"?>
<Types xmlns="http://schemas.openxmlformats.org/package/2006/content-types">
  <Default Extension="gif" ContentType="image/gif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>
      <p:cViewPr varScale="1">
        <p:scale>
          <a:sx n="146" d="100"/>
          <a:sy n="146" d="100"/>
        </p:scale>
        <p:origin x="108" y="49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jp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gif"/><Relationship Id="rId12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C29E12-467D-4855-92E7-B9DA3B1FBBBE}"/>
              </a:ext>
            </a:extLst>
          </p:cNvPr>
          <p:cNvSpPr/>
          <p:nvPr/>
        </p:nvSpPr>
        <p:spPr>
          <a:xfrm>
            <a:off x="6248400" y="76200"/>
            <a:ext cx="5867400" cy="1143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5" name="Rectangle: Single Corner Rounded 4">
            <a:extLst>
              <a:ext uri="{FF2B5EF4-FFF2-40B4-BE49-F238E27FC236}">
                <a16:creationId xmlns:a16="http://schemas.microsoft.com/office/drawing/2014/main" id="{DB9A1C7D-1AC5-48D8-890F-4488396A7EC3}"/>
              </a:ext>
            </a:extLst>
          </p:cNvPr>
          <p:cNvSpPr/>
          <p:nvPr/>
        </p:nvSpPr>
        <p:spPr>
          <a:xfrm>
            <a:off x="6228935" y="76197"/>
            <a:ext cx="4724399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TERIYAKI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E8F584-6503-47B6-BE22-8B0903DC4268}"/>
              </a:ext>
            </a:extLst>
          </p:cNvPr>
          <p:cNvSpPr txBox="1"/>
          <p:nvPr/>
        </p:nvSpPr>
        <p:spPr>
          <a:xfrm>
            <a:off x="6971557" y="742399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SERVER WITH: </a:t>
            </a:r>
            <a:r>
              <a:rPr lang="en-US" sz="1400" dirty="0"/>
              <a:t>• Steamed Rice • Mixed Vegetables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67B80A-A0C0-4CFB-9618-CF284794B8C0}"/>
              </a:ext>
            </a:extLst>
          </p:cNvPr>
          <p:cNvSpPr/>
          <p:nvPr/>
        </p:nvSpPr>
        <p:spPr>
          <a:xfrm>
            <a:off x="6245432" y="1219197"/>
            <a:ext cx="2971800" cy="20546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3EC83E-F53C-4320-8192-A140396C505D}"/>
              </a:ext>
            </a:extLst>
          </p:cNvPr>
          <p:cNvSpPr/>
          <p:nvPr/>
        </p:nvSpPr>
        <p:spPr>
          <a:xfrm>
            <a:off x="9226136" y="1219197"/>
            <a:ext cx="2886696" cy="20546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AF66689-9776-45FC-AD7A-18985DB4094C}"/>
              </a:ext>
            </a:extLst>
          </p:cNvPr>
          <p:cNvSpPr/>
          <p:nvPr/>
        </p:nvSpPr>
        <p:spPr>
          <a:xfrm>
            <a:off x="6249142" y="3273828"/>
            <a:ext cx="2976994" cy="20546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4BC05D-7DE3-45F5-AF2B-65D529B9DDE1}"/>
              </a:ext>
            </a:extLst>
          </p:cNvPr>
          <p:cNvSpPr/>
          <p:nvPr/>
        </p:nvSpPr>
        <p:spPr>
          <a:xfrm>
            <a:off x="9229846" y="3273828"/>
            <a:ext cx="2882986" cy="20546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4110041-6C68-44A1-AA3A-4C727EFABD0C}"/>
              </a:ext>
            </a:extLst>
          </p:cNvPr>
          <p:cNvSpPr/>
          <p:nvPr/>
        </p:nvSpPr>
        <p:spPr>
          <a:xfrm>
            <a:off x="6245432" y="5328456"/>
            <a:ext cx="2971800" cy="1447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 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46B6219-9475-46A7-A73C-C1D907A07236}"/>
              </a:ext>
            </a:extLst>
          </p:cNvPr>
          <p:cNvSpPr/>
          <p:nvPr/>
        </p:nvSpPr>
        <p:spPr>
          <a:xfrm>
            <a:off x="9226136" y="5328462"/>
            <a:ext cx="2886696" cy="1447798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Substitute Steamed</a:t>
            </a:r>
          </a:p>
          <a:p>
            <a:pPr algn="ctr"/>
            <a:r>
              <a:rPr lang="en-US" dirty="0"/>
              <a:t>Rice with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25AB34-033F-487A-AB5B-3F46867E91EF}"/>
              </a:ext>
            </a:extLst>
          </p:cNvPr>
          <p:cNvSpPr/>
          <p:nvPr/>
        </p:nvSpPr>
        <p:spPr>
          <a:xfrm>
            <a:off x="76200" y="5867400"/>
            <a:ext cx="6019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 Chicken $1.69</a:t>
            </a:r>
          </a:p>
          <a:p>
            <a:pPr algn="ctr"/>
            <a:r>
              <a:rPr lang="en-US" dirty="0"/>
              <a:t>(4 oz.) 170 Cal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76200" y="4343400"/>
            <a:ext cx="6019800" cy="1447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Chicken Teriyaki $6.39</a:t>
            </a:r>
          </a:p>
          <a:p>
            <a:pPr algn="ctr"/>
            <a:r>
              <a:rPr lang="en-US" dirty="0"/>
              <a:t>640 Cal</a:t>
            </a:r>
          </a:p>
          <a:p>
            <a:pPr algn="ctr"/>
            <a:r>
              <a:rPr lang="en-US" dirty="0"/>
              <a:t>SERVED WITH: • Mixed Vegetables • Steamed Rice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287848-27AF-4196-972B-0D7E35F1985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02"/>
          <a:stretch/>
        </p:blipFill>
        <p:spPr>
          <a:xfrm>
            <a:off x="52633" y="133313"/>
            <a:ext cx="5190068" cy="4158441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CE769EF-37FE-49BF-BA0F-901F4E48AA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22" name="Rectangle: Single Corner Rounded 21">
            <a:extLst>
              <a:ext uri="{FF2B5EF4-FFF2-40B4-BE49-F238E27FC236}">
                <a16:creationId xmlns:a16="http://schemas.microsoft.com/office/drawing/2014/main" id="{3DB48BE6-0DCF-4D87-8795-2FD16FB38EA5}"/>
              </a:ext>
            </a:extLst>
          </p:cNvPr>
          <p:cNvSpPr/>
          <p:nvPr/>
        </p:nvSpPr>
        <p:spPr>
          <a:xfrm>
            <a:off x="24897" y="76197"/>
            <a:ext cx="4724399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SPECIAL</a:t>
            </a:r>
            <a:r>
              <a:rPr lang="en-US" dirty="0"/>
              <a:t> </a:t>
            </a:r>
            <a:r>
              <a:rPr lang="en-US" sz="2000" dirty="0"/>
              <a:t>OF THE DAY</a:t>
            </a:r>
          </a:p>
        </p:txBody>
      </p:sp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35855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mute="1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0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20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5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2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7" presetID="32" presetClass="emph" presetSubtype="0" fill="remove" nodeType="afterEffect">
                                      <p:stCondLst>
                                        <p:cond delay="100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8" dur="1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9" dur="2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20" dur="2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21" dur="20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22" dur="200" fill="hold">
                                              <p:stCondLst>
                                                <p:cond delay="80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4" presetID="31" presetClass="exit" presetSubtype="0" fill="remove" nodeType="afterEffect">
                                      <p:stCondLst>
                                        <p:cond delay="290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5" dur="20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20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20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9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8" dur="2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0" bmkName="Bookmark 1"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35855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mute="1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0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F9B577-746A-4206-8592-F599BB69AE10}"/>
              </a:ext>
            </a:extLst>
          </p:cNvPr>
          <p:cNvSpPr/>
          <p:nvPr/>
        </p:nvSpPr>
        <p:spPr>
          <a:xfrm>
            <a:off x="153502" y="335006"/>
            <a:ext cx="2362200" cy="258267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8D5122-85F0-4690-B7FE-7DB382D59CF8}"/>
              </a:ext>
            </a:extLst>
          </p:cNvPr>
          <p:cNvSpPr/>
          <p:nvPr/>
        </p:nvSpPr>
        <p:spPr>
          <a:xfrm>
            <a:off x="2518384" y="335006"/>
            <a:ext cx="2362200" cy="2582674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29BBBB-630D-437E-A06E-38124661D93B}"/>
              </a:ext>
            </a:extLst>
          </p:cNvPr>
          <p:cNvSpPr/>
          <p:nvPr/>
        </p:nvSpPr>
        <p:spPr>
          <a:xfrm>
            <a:off x="152252" y="2923066"/>
            <a:ext cx="2362200" cy="1656728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9F94F6-B427-484E-8492-CB0ADB5733AF}"/>
              </a:ext>
            </a:extLst>
          </p:cNvPr>
          <p:cNvSpPr/>
          <p:nvPr/>
        </p:nvSpPr>
        <p:spPr>
          <a:xfrm>
            <a:off x="2514304" y="2923066"/>
            <a:ext cx="2362200" cy="1656728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85729B8D-9663-4CA4-A034-098062DAAB28}"/>
              </a:ext>
            </a:extLst>
          </p:cNvPr>
          <p:cNvSpPr/>
          <p:nvPr/>
        </p:nvSpPr>
        <p:spPr>
          <a:xfrm>
            <a:off x="76198" y="24773"/>
            <a:ext cx="4648200" cy="356227"/>
          </a:xfrm>
          <a:prstGeom prst="round1Rect">
            <a:avLst/>
          </a:prstGeom>
          <a:solidFill>
            <a:schemeClr val="accent4"/>
          </a:solidFill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SIDE ORDERS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FA50A92-0EC8-4D94-910A-F1D2BC7794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100" y="4767865"/>
            <a:ext cx="7048500" cy="195955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166DD0B-F3B0-47A7-9532-4A2535B4F364}"/>
              </a:ext>
            </a:extLst>
          </p:cNvPr>
          <p:cNvSpPr/>
          <p:nvPr/>
        </p:nvSpPr>
        <p:spPr>
          <a:xfrm>
            <a:off x="4991100" y="6396968"/>
            <a:ext cx="7048500" cy="461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2,000calories a day is used for general nutrition advice, but calorie needs vary. Additional nutrition information available upon request.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D6207E-8B3F-4B4E-B119-9F63AC46D705}"/>
              </a:ext>
            </a:extLst>
          </p:cNvPr>
          <p:cNvSpPr/>
          <p:nvPr/>
        </p:nvSpPr>
        <p:spPr>
          <a:xfrm>
            <a:off x="152400" y="4780928"/>
            <a:ext cx="4724400" cy="2077850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Single Corner Rounded 15">
            <a:extLst>
              <a:ext uri="{FF2B5EF4-FFF2-40B4-BE49-F238E27FC236}">
                <a16:creationId xmlns:a16="http://schemas.microsoft.com/office/drawing/2014/main" id="{D8D58EDC-E224-46C9-982B-41BE77BFBED5}"/>
              </a:ext>
            </a:extLst>
          </p:cNvPr>
          <p:cNvSpPr/>
          <p:nvPr/>
        </p:nvSpPr>
        <p:spPr>
          <a:xfrm>
            <a:off x="103315" y="4645043"/>
            <a:ext cx="4648200" cy="356227"/>
          </a:xfrm>
          <a:prstGeom prst="round1Rect">
            <a:avLst/>
          </a:prstGeom>
          <a:solidFill>
            <a:schemeClr val="accent4"/>
          </a:solidFill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VEGETARIAN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0D3E3D-4340-4781-81CE-C1F621920A0C}"/>
              </a:ext>
            </a:extLst>
          </p:cNvPr>
          <p:cNvSpPr txBox="1"/>
          <p:nvPr/>
        </p:nvSpPr>
        <p:spPr>
          <a:xfrm>
            <a:off x="1524000" y="3124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AF9F1E-CE7A-4722-907E-97D74451545A}"/>
              </a:ext>
            </a:extLst>
          </p:cNvPr>
          <p:cNvSpPr txBox="1"/>
          <p:nvPr/>
        </p:nvSpPr>
        <p:spPr>
          <a:xfrm>
            <a:off x="113308" y="2635295"/>
            <a:ext cx="685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190 Cal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9127BE-BA1E-4FA0-9CE9-4919954E36C3}"/>
              </a:ext>
            </a:extLst>
          </p:cNvPr>
          <p:cNvSpPr txBox="1"/>
          <p:nvPr/>
        </p:nvSpPr>
        <p:spPr>
          <a:xfrm>
            <a:off x="1957945" y="2635294"/>
            <a:ext cx="533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0.99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8B21F8-D0FC-47EC-BA28-C329DCC99A18}"/>
              </a:ext>
            </a:extLst>
          </p:cNvPr>
          <p:cNvSpPr txBox="1"/>
          <p:nvPr/>
        </p:nvSpPr>
        <p:spPr>
          <a:xfrm>
            <a:off x="2552698" y="2635294"/>
            <a:ext cx="10837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160 Cal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817087-1B4E-4C79-8FA7-FAEF3373A696}"/>
              </a:ext>
            </a:extLst>
          </p:cNvPr>
          <p:cNvSpPr txBox="1"/>
          <p:nvPr/>
        </p:nvSpPr>
        <p:spPr>
          <a:xfrm>
            <a:off x="4057044" y="2635294"/>
            <a:ext cx="712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1.39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EF8338D-C699-4DC4-A169-8771DD2BD8D2}"/>
              </a:ext>
            </a:extLst>
          </p:cNvPr>
          <p:cNvSpPr txBox="1"/>
          <p:nvPr/>
        </p:nvSpPr>
        <p:spPr>
          <a:xfrm>
            <a:off x="152400" y="4267200"/>
            <a:ext cx="6467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260 Cal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CCD713-4E4E-4A73-8C47-B94D4AF15B13}"/>
              </a:ext>
            </a:extLst>
          </p:cNvPr>
          <p:cNvSpPr txBox="1"/>
          <p:nvPr/>
        </p:nvSpPr>
        <p:spPr>
          <a:xfrm>
            <a:off x="2004307" y="4271645"/>
            <a:ext cx="5101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2.49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4D73BE-8ED4-4A9A-9A15-895FD9027645}"/>
              </a:ext>
            </a:extLst>
          </p:cNvPr>
          <p:cNvSpPr txBox="1"/>
          <p:nvPr/>
        </p:nvSpPr>
        <p:spPr>
          <a:xfrm>
            <a:off x="2462202" y="4271645"/>
            <a:ext cx="6467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390 Cal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DD5A1E-7474-4E5C-9401-6B931FA60466}"/>
              </a:ext>
            </a:extLst>
          </p:cNvPr>
          <p:cNvSpPr txBox="1"/>
          <p:nvPr/>
        </p:nvSpPr>
        <p:spPr>
          <a:xfrm>
            <a:off x="4357401" y="4271645"/>
            <a:ext cx="5102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3.59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0F3DDD-FE68-48F7-BC2E-7D7180A1C411}"/>
              </a:ext>
            </a:extLst>
          </p:cNvPr>
          <p:cNvSpPr txBox="1"/>
          <p:nvPr/>
        </p:nvSpPr>
        <p:spPr>
          <a:xfrm>
            <a:off x="195101" y="5965988"/>
            <a:ext cx="2209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Mixed vegetables &amp; steamed rice</a:t>
            </a:r>
          </a:p>
          <a:p>
            <a:r>
              <a:rPr lang="en-US" sz="1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3.49</a:t>
            </a:r>
          </a:p>
          <a:p>
            <a:r>
              <a:rPr lang="en-US" sz="14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410 Cal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7C6E6BF-6D87-4F67-8D96-2D5125B92A4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854" y="43472"/>
            <a:ext cx="3712146" cy="222728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8CDA82B-39E0-44C7-869E-880448E915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398" y="-73475"/>
            <a:ext cx="2083978" cy="202954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C09F25D-C808-4309-8305-187A3469F68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1065" y="-73475"/>
            <a:ext cx="2083978" cy="2029546"/>
          </a:xfrm>
          <a:prstGeom prst="rect">
            <a:avLst/>
          </a:prstGeom>
        </p:spPr>
      </p:pic>
      <p:graphicFrame>
        <p:nvGraphicFramePr>
          <p:cNvPr id="37" name="Table 36">
            <a:extLst>
              <a:ext uri="{FF2B5EF4-FFF2-40B4-BE49-F238E27FC236}">
                <a16:creationId xmlns:a16="http://schemas.microsoft.com/office/drawing/2014/main" id="{8FE13D8D-D1AE-4C37-9CAD-D4143212A7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3552249"/>
              </p:ext>
            </p:extLst>
          </p:nvPr>
        </p:nvGraphicFramePr>
        <p:xfrm>
          <a:off x="4987318" y="2148082"/>
          <a:ext cx="7098794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3549397">
                  <a:extLst>
                    <a:ext uri="{9D8B030D-6E8A-4147-A177-3AD203B41FA5}">
                      <a16:colId xmlns:a16="http://schemas.microsoft.com/office/drawing/2014/main" val="3426975940"/>
                    </a:ext>
                  </a:extLst>
                </a:gridCol>
                <a:gridCol w="3549397">
                  <a:extLst>
                    <a:ext uri="{9D8B030D-6E8A-4147-A177-3AD203B41FA5}">
                      <a16:colId xmlns:a16="http://schemas.microsoft.com/office/drawing/2014/main" val="971723279"/>
                    </a:ext>
                  </a:extLst>
                </a:gridCol>
              </a:tblGrid>
              <a:tr h="1936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473840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Coke Drinks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Small</a:t>
                      </a:r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0-260 Cal                    1.79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379384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Regular</a:t>
                      </a:r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0-380 Cal                    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952339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Lemonade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     190-250 Cal                    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499809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Bottled Water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                  0 Cal                   1.19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80409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Hot Green Tea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                  0 Cal                   1.19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991167"/>
                  </a:ext>
                </a:extLst>
              </a:tr>
              <a:tr h="19365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Bottle Drink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                 10-230 Cal                   2.19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672440"/>
                  </a:ext>
                </a:extLst>
              </a:tr>
            </a:tbl>
          </a:graphicData>
        </a:graphic>
      </p:graphicFrame>
      <p:sp>
        <p:nvSpPr>
          <p:cNvPr id="11" name="Rectangle: Single Corner Rounded 10">
            <a:extLst>
              <a:ext uri="{FF2B5EF4-FFF2-40B4-BE49-F238E27FC236}">
                <a16:creationId xmlns:a16="http://schemas.microsoft.com/office/drawing/2014/main" id="{1AFF91C6-37E1-451D-BACD-CBAFD2923959}"/>
              </a:ext>
            </a:extLst>
          </p:cNvPr>
          <p:cNvSpPr/>
          <p:nvPr/>
        </p:nvSpPr>
        <p:spPr>
          <a:xfrm>
            <a:off x="4987318" y="1958764"/>
            <a:ext cx="4648200" cy="609600"/>
          </a:xfrm>
          <a:prstGeom prst="round1Rect">
            <a:avLst/>
          </a:prstGeom>
          <a:solidFill>
            <a:srgbClr val="C00000"/>
          </a:solidFill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BEVERAGES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6E68678-E278-4B89-A34F-32B41CC891F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500" y="2667169"/>
            <a:ext cx="457200" cy="4572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5680D114-344B-4319-8B8F-3C177FE5C2B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424" y="3223174"/>
            <a:ext cx="428738" cy="42873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4F97C4D-A983-4283-957D-932CA7020D5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272" y="3597605"/>
            <a:ext cx="463076" cy="463076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F6CEBF6-5475-4C7A-B913-6E1D8922F9B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816" y="4094163"/>
            <a:ext cx="311672" cy="311672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64B5D1DF-A7FD-47B0-BA65-FC36567F37D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689" y="4276699"/>
            <a:ext cx="391006" cy="39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1011</TotalTime>
  <Words>133</Words>
  <Application>Microsoft Office PowerPoint</Application>
  <PresentationFormat>Widescreen</PresentationFormat>
  <Paragraphs>42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43</cp:revision>
  <dcterms:created xsi:type="dcterms:W3CDTF">2019-04-22T00:54:34Z</dcterms:created>
  <dcterms:modified xsi:type="dcterms:W3CDTF">2019-05-03T02:46:48Z</dcterms:modified>
</cp:coreProperties>
</file>